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7" r:id="rId3"/>
    <p:sldId id="262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</a:rPr>
              <a:t>Learning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141095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800" dirty="0"/>
              <a:t>This week we will learn the importance of setting goals, and some strategies to set and accomplish both short-term and long-term goals.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50836" y="3334327"/>
            <a:ext cx="727825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Agenda:</a:t>
            </a:r>
          </a:p>
          <a:p>
            <a:pPr algn="ctr"/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1. Announcements</a:t>
            </a:r>
          </a:p>
          <a:p>
            <a:pPr algn="ctr"/>
            <a:r>
              <a:rPr lang="en-US" sz="2800" dirty="0"/>
              <a:t>2. Personal Goal Setting Video</a:t>
            </a:r>
          </a:p>
          <a:p>
            <a:pPr algn="ctr"/>
            <a:r>
              <a:rPr lang="en-US" sz="2800" dirty="0"/>
              <a:t>3. Writing Activity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2494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dirty="0"/>
              <a:t>This Week’s 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6179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Monday,  August 24- </a:t>
            </a:r>
            <a:r>
              <a:rPr lang="en-US" sz="2800" dirty="0"/>
              <a:t>First Day of Fall Semester at ACC</a:t>
            </a:r>
          </a:p>
          <a:p>
            <a:pPr algn="ctr"/>
            <a:r>
              <a:rPr lang="en-US" sz="2800" dirty="0"/>
              <a:t>Monday, September 7- Labor Day Holiday for CRCA and ACC</a:t>
            </a:r>
          </a:p>
          <a:p>
            <a:pPr marL="0" indent="0" algn="ctr">
              <a:buNone/>
            </a:pPr>
            <a:r>
              <a:rPr lang="en-US" sz="2800" dirty="0"/>
              <a:t>(ACC has class Tuesday)</a:t>
            </a:r>
          </a:p>
          <a:p>
            <a:pPr algn="ctr"/>
            <a:r>
              <a:rPr lang="en-US" sz="2800" dirty="0"/>
              <a:t>2019-2020 Yearbooks can be purchased for $30 in the front office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1649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304801"/>
            <a:ext cx="9603275" cy="14408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What are goals and </a:t>
            </a:r>
            <a:br>
              <a:rPr lang="en-US" sz="4800" dirty="0"/>
            </a:br>
            <a:r>
              <a:rPr lang="en-US" sz="4800" dirty="0"/>
              <a:t>why Set them? 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273" y="1993106"/>
            <a:ext cx="5292436" cy="40293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Goals are personal results that a person hopes to achieve in the future. </a:t>
            </a:r>
          </a:p>
          <a:p>
            <a:pPr marL="0" indent="0" algn="ctr">
              <a:buNone/>
            </a:pPr>
            <a:r>
              <a:rPr lang="en-US" dirty="0"/>
              <a:t>Studies show that when people set goals, they are more likely to: 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dirty="0"/>
              <a:t>Experience less stress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dirty="0"/>
              <a:t>Have better concentration and memory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dirty="0"/>
              <a:t>Feel happier and more satisfied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dirty="0"/>
              <a:t>Be motivated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dirty="0"/>
              <a:t>Experience increased self-confidence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152" y="2424741"/>
            <a:ext cx="6059430" cy="316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20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12799"/>
            <a:ext cx="9603275" cy="6927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What are </a:t>
            </a:r>
            <a:r>
              <a:rPr lang="en-US" sz="4800" i="1" dirty="0"/>
              <a:t>your</a:t>
            </a:r>
            <a:r>
              <a:rPr lang="en-US" sz="4800" dirty="0"/>
              <a:t> Goals? 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982" y="2176637"/>
            <a:ext cx="6105236" cy="34613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There are short-term and long-term goals. </a:t>
            </a:r>
          </a:p>
          <a:p>
            <a:pPr marL="0" indent="0">
              <a:buNone/>
            </a:pPr>
            <a:r>
              <a:rPr lang="en-US" dirty="0"/>
              <a:t>For this assignment, let’s define short-term as anything within six months. Examples may include: doing well on the PSAT, getting your driver’s permit in January, or getting an A on a test next week. </a:t>
            </a:r>
          </a:p>
          <a:p>
            <a:pPr marL="0" indent="0">
              <a:buNone/>
            </a:pPr>
            <a:r>
              <a:rPr lang="en-US" dirty="0"/>
              <a:t>Long-term can be six months to five years. Examples may include: getting accepted and attending Texas A&amp;M University, saving $2000 to buy a car, or traveling to Japan. 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108" y="2176637"/>
            <a:ext cx="5077691" cy="346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74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12799"/>
            <a:ext cx="9603275" cy="6927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Writing Activity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807" y="2373745"/>
            <a:ext cx="4974021" cy="304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Brainstorm and jot down three short-term and two long-term goals. </a:t>
            </a:r>
          </a:p>
          <a:p>
            <a:pPr marL="0" indent="0" algn="ctr">
              <a:buNone/>
            </a:pPr>
            <a:r>
              <a:rPr lang="en-US"/>
              <a:t>Your </a:t>
            </a:r>
            <a:r>
              <a:rPr lang="en-US" dirty="0"/>
              <a:t>goals </a:t>
            </a:r>
            <a:r>
              <a:rPr lang="en-US" i="1" dirty="0"/>
              <a:t>must</a:t>
            </a:r>
            <a:r>
              <a:rPr lang="en-US" dirty="0"/>
              <a:t> be written down. Take a picture on your phone.</a:t>
            </a:r>
          </a:p>
          <a:p>
            <a:pPr marL="0" indent="0" algn="ctr">
              <a:buNone/>
            </a:pPr>
            <a:r>
              <a:rPr lang="en-US" dirty="0"/>
              <a:t>In the next College Prep we will learn strategies to accomplish these goals.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346" y="2016119"/>
            <a:ext cx="4830618" cy="381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6286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272</TotalTime>
  <Words>272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Gill Sans MT</vt:lpstr>
      <vt:lpstr>Wingdings</vt:lpstr>
      <vt:lpstr>Gallery</vt:lpstr>
      <vt:lpstr>Learning Objective</vt:lpstr>
      <vt:lpstr>This Week’s Announcements</vt:lpstr>
      <vt:lpstr>What are goals and  why Set them?  </vt:lpstr>
      <vt:lpstr>What are your Goals?  </vt:lpstr>
      <vt:lpstr>Writing Activity </vt:lpstr>
    </vt:vector>
  </TitlesOfParts>
  <Company>BISD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Objective</dc:title>
  <dc:creator>Joshua Gordon</dc:creator>
  <cp:lastModifiedBy>Joshua Gordon</cp:lastModifiedBy>
  <cp:revision>34</cp:revision>
  <dcterms:created xsi:type="dcterms:W3CDTF">2018-09-06T16:43:27Z</dcterms:created>
  <dcterms:modified xsi:type="dcterms:W3CDTF">2020-08-20T13:04:41Z</dcterms:modified>
</cp:coreProperties>
</file>